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0"/>
  </p:notesMasterIdLst>
  <p:sldIdLst>
    <p:sldId id="256" r:id="rId2"/>
    <p:sldId id="284" r:id="rId3"/>
    <p:sldId id="260" r:id="rId4"/>
    <p:sldId id="296" r:id="rId5"/>
    <p:sldId id="339" r:id="rId6"/>
    <p:sldId id="340" r:id="rId7"/>
    <p:sldId id="341" r:id="rId8"/>
    <p:sldId id="261" r:id="rId9"/>
    <p:sldId id="266" r:id="rId10"/>
    <p:sldId id="263" r:id="rId11"/>
    <p:sldId id="265" r:id="rId12"/>
    <p:sldId id="267" r:id="rId13"/>
    <p:sldId id="268" r:id="rId14"/>
    <p:sldId id="285" r:id="rId15"/>
    <p:sldId id="276" r:id="rId16"/>
    <p:sldId id="277" r:id="rId17"/>
    <p:sldId id="272" r:id="rId18"/>
    <p:sldId id="273" r:id="rId19"/>
    <p:sldId id="275" r:id="rId20"/>
    <p:sldId id="279" r:id="rId21"/>
    <p:sldId id="280" r:id="rId22"/>
    <p:sldId id="281" r:id="rId23"/>
    <p:sldId id="282" r:id="rId24"/>
    <p:sldId id="262" r:id="rId25"/>
    <p:sldId id="271" r:id="rId26"/>
    <p:sldId id="333" r:id="rId27"/>
    <p:sldId id="337" r:id="rId28"/>
    <p:sldId id="297" r:id="rId29"/>
    <p:sldId id="335" r:id="rId30"/>
    <p:sldId id="316" r:id="rId31"/>
    <p:sldId id="348" r:id="rId32"/>
    <p:sldId id="322" r:id="rId33"/>
    <p:sldId id="298" r:id="rId34"/>
    <p:sldId id="303" r:id="rId35"/>
    <p:sldId id="302" r:id="rId36"/>
    <p:sldId id="320" r:id="rId37"/>
    <p:sldId id="336" r:id="rId38"/>
    <p:sldId id="325" r:id="rId39"/>
    <p:sldId id="324" r:id="rId40"/>
    <p:sldId id="309" r:id="rId41"/>
    <p:sldId id="312" r:id="rId42"/>
    <p:sldId id="330" r:id="rId43"/>
    <p:sldId id="299" r:id="rId44"/>
    <p:sldId id="323" r:id="rId45"/>
    <p:sldId id="334" r:id="rId46"/>
    <p:sldId id="310" r:id="rId47"/>
    <p:sldId id="331" r:id="rId48"/>
    <p:sldId id="321" r:id="rId49"/>
    <p:sldId id="338" r:id="rId50"/>
    <p:sldId id="300" r:id="rId51"/>
    <p:sldId id="308" r:id="rId52"/>
    <p:sldId id="304" r:id="rId53"/>
    <p:sldId id="286" r:id="rId54"/>
    <p:sldId id="307" r:id="rId55"/>
    <p:sldId id="315" r:id="rId56"/>
    <p:sldId id="269" r:id="rId57"/>
    <p:sldId id="326" r:id="rId58"/>
    <p:sldId id="345" r:id="rId59"/>
    <p:sldId id="347" r:id="rId60"/>
    <p:sldId id="274" r:id="rId61"/>
    <p:sldId id="346" r:id="rId62"/>
    <p:sldId id="306" r:id="rId63"/>
    <p:sldId id="344" r:id="rId64"/>
    <p:sldId id="343" r:id="rId65"/>
    <p:sldId id="305" r:id="rId66"/>
    <p:sldId id="313" r:id="rId67"/>
    <p:sldId id="328" r:id="rId68"/>
    <p:sldId id="317" r:id="rId69"/>
    <p:sldId id="283" r:id="rId70"/>
    <p:sldId id="332" r:id="rId71"/>
    <p:sldId id="301" r:id="rId72"/>
    <p:sldId id="342" r:id="rId73"/>
    <p:sldId id="318" r:id="rId74"/>
    <p:sldId id="257" r:id="rId75"/>
    <p:sldId id="314" r:id="rId76"/>
    <p:sldId id="264" r:id="rId77"/>
    <p:sldId id="287" r:id="rId78"/>
    <p:sldId id="327" r:id="rId79"/>
    <p:sldId id="292" r:id="rId80"/>
    <p:sldId id="293" r:id="rId81"/>
    <p:sldId id="294" r:id="rId82"/>
    <p:sldId id="319" r:id="rId83"/>
    <p:sldId id="329" r:id="rId84"/>
    <p:sldId id="288" r:id="rId85"/>
    <p:sldId id="289" r:id="rId86"/>
    <p:sldId id="311" r:id="rId87"/>
    <p:sldId id="291" r:id="rId88"/>
    <p:sldId id="290" r:id="rId8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71" autoAdjust="0"/>
  </p:normalViewPr>
  <p:slideViewPr>
    <p:cSldViewPr>
      <p:cViewPr>
        <p:scale>
          <a:sx n="70" d="100"/>
          <a:sy n="70" d="100"/>
        </p:scale>
        <p:origin x="-2718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C5DECD7-16B9-4601-8317-2F9636F71AE9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E79EA82-2578-419A-8498-C80EBCC5B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7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E130C6-9BFF-4DA9-90BA-28B5934C75EE}" type="slidenum">
              <a:rPr lang="en-US" altLang="en-US" smtClean="0"/>
              <a:pPr eaLnBrk="1" hangingPunct="1"/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0454-E18B-4E3F-910E-745C437D7C30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58031-C42A-4A7A-9350-FFF9CB907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82156"/>
      </p:ext>
    </p:extLst>
  </p:cSld>
  <p:clrMapOvr>
    <a:masterClrMapping/>
  </p:clrMapOvr>
  <p:transition spd="med" advClick="0"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7DD2F-7E10-4EEE-B1AF-A3F32011810F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B436C-A8DD-4932-A385-05D3A3D0F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93116"/>
      </p:ext>
    </p:extLst>
  </p:cSld>
  <p:clrMapOvr>
    <a:masterClrMapping/>
  </p:clrMapOvr>
  <p:transition spd="med" advClick="0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75C5D-50FD-465C-A797-3979FA4C908F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B663-E79F-4C46-9D0C-98F40C50F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18931"/>
      </p:ext>
    </p:extLst>
  </p:cSld>
  <p:clrMapOvr>
    <a:masterClrMapping/>
  </p:clrMapOvr>
  <p:transition spd="med" advClick="0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D9A83-3338-45CC-A6D9-4A668150E0B0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8CE7B-A10B-47F7-A1EB-41D052149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76558"/>
      </p:ext>
    </p:extLst>
  </p:cSld>
  <p:clrMapOvr>
    <a:masterClrMapping/>
  </p:clrMapOvr>
  <p:transition spd="med" advClick="0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87E1B-FE97-462E-9E13-6BFCF35A4487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2A19-0D0D-4031-890E-623938950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5772"/>
      </p:ext>
    </p:extLst>
  </p:cSld>
  <p:clrMapOvr>
    <a:masterClrMapping/>
  </p:clrMapOvr>
  <p:transition spd="med" advClick="0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1BACD-51E7-4357-95F6-79AA9F307877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1CBD1-4985-470F-A5CC-3DF11BEC0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6178"/>
      </p:ext>
    </p:extLst>
  </p:cSld>
  <p:clrMapOvr>
    <a:masterClrMapping/>
  </p:clrMapOvr>
  <p:transition spd="med" advClick="0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40EDA-F934-40AE-9A73-303CF9951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94E84-0B69-416C-9633-2546103268C8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33366"/>
      </p:ext>
    </p:extLst>
  </p:cSld>
  <p:clrMapOvr>
    <a:masterClrMapping/>
  </p:clrMapOvr>
  <p:transition spd="med" advClick="0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FC540-42BD-4035-8827-C24C56EE1B15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6535D-1251-42B5-9631-CD6066C89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8534"/>
      </p:ext>
    </p:extLst>
  </p:cSld>
  <p:clrMapOvr>
    <a:masterClrMapping/>
  </p:clrMapOvr>
  <p:transition spd="med" advClick="0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D0925-EAFC-4F66-8027-C2811BBF5D8C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D4AD6-DC26-4D8F-A506-8B6B6F70F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14554"/>
      </p:ext>
    </p:extLst>
  </p:cSld>
  <p:clrMapOvr>
    <a:masterClrMapping/>
  </p:clrMapOvr>
  <p:transition spd="med" advClick="0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34415-7201-4945-A886-A604CFA4A8FC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A3121-16D6-4A03-A194-CD57F6AFE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94553"/>
      </p:ext>
    </p:extLst>
  </p:cSld>
  <p:clrMapOvr>
    <a:masterClrMapping/>
  </p:clrMapOvr>
  <p:transition spd="med" advClick="0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CF967-C1D8-4922-840F-9379D87C7E20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08E9F-C6B4-4D9A-A5AD-AC9A39EE8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40603"/>
      </p:ext>
    </p:extLst>
  </p:cSld>
  <p:clrMapOvr>
    <a:masterClrMapping/>
  </p:clrMapOvr>
  <p:transition spd="med" advClick="0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A62EAAC-507D-4E01-A371-0D9AC8DD1B29}" type="datetimeFigureOut">
              <a:rPr lang="en-US"/>
              <a:pPr>
                <a:defRPr/>
              </a:pPr>
              <a:t>3/22/2014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92B7A6C-9D9A-4C0B-BAF5-9BE48697B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  <p:sldLayoutId id="2147483843" r:id="rId2"/>
    <p:sldLayoutId id="2147483852" r:id="rId3"/>
    <p:sldLayoutId id="2147483844" r:id="rId4"/>
    <p:sldLayoutId id="2147483853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 advClick="0" advTm="5000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mswanson\Music\iTunes\iTunes%20Media\Music\Jim%20Reeves\The%20Essential%20Jim%20Reeves\20%20Suppertime.m4a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swanson\Music\iTunes\iTunes%20Media\Music\Chris%20Tomlin\See%20The%20Morning\11%20Amazing%20Grace%20(My%20Chains%20Are%20Gone.m4a" TargetMode="Externa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swanson\Music\iTunes\iTunes%20Media\Music\MercyMe\Almost%20There\05%20I%20Can%20Only%20Imagine.m4a" TargetMode="Externa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cid:B75A860C6A6811E1B551E8F0E7A0BE40@snj-us-pcwp-706.us.kodak.com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700463"/>
            <a:ext cx="8305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5400" dirty="0" smtClean="0">
                <a:latin typeface="Arial Black" pitchFamily="34" charset="0"/>
              </a:rPr>
              <a:t>March 10, 1912 – March 10, 2014</a:t>
            </a:r>
            <a:endParaRPr lang="en-US" sz="5400" dirty="0">
              <a:latin typeface="Arial Blac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219200"/>
            <a:ext cx="68580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smtClean="0">
                <a:solidFill>
                  <a:schemeClr val="tx2"/>
                </a:solidFill>
                <a:latin typeface="Arial Black" pitchFamily="34" charset="0"/>
              </a:rPr>
              <a:t>Elsie Schlafmann</a:t>
            </a:r>
            <a:endParaRPr sz="6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6" name="20 Suppertime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75CB2C46A68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63F8FCFA6A6811E1BF47DBCB72BCCC4E@snj-us-pcwp-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63F971806A6811E1BF47DBCB72BCCC4E@snj-us-pcwp-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63F9F2406A6811E1BF47DBCB72BCCC4E@snj-us-pcwp-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2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2209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itchFamily="34" charset="0"/>
              </a:rPr>
              <a:t>Turtle Lake Class of ‘31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0A60E5A6A6911E1BF47DBCB72BCCC4E@snj-us-pcwp-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7B799C446A69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85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7B7A41306A69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7B7B28706A69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44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2701FCE26A69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270320CC6A69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691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0A59C366A6911E1BF47DBCB72BCCC4E@snj-us-pcwp-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7038EEA6A69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070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304800"/>
            <a:ext cx="4267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itchFamily="34" charset="0"/>
              </a:rPr>
              <a:t>Making Ice Cream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703FAD86A69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10200" cy="67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70464646A69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953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228600" y="1066800"/>
            <a:ext cx="2209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Jake &amp; </a:t>
            </a:r>
          </a:p>
          <a:p>
            <a:pPr algn="ctr" eaLnBrk="1" hangingPunct="1"/>
            <a:r>
              <a:rPr lang="en-US" altLang="en-US" sz="2400">
                <a:latin typeface="Arial Black" pitchFamily="34" charset="0"/>
              </a:rPr>
              <a:t>Elsie on their Honeymoon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0A4782E6A6911E1BF47DBCB72BCCC4E@snj-us-pcwp-7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9050"/>
            <a:ext cx="5867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1 Amazing Grace (My Chains Are Gone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B75C4B726A68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1054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7B75E0E06A69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913313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A152010251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1066800" y="762000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The Farm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PA152010251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95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PA152010251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2.tiff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9225"/>
            <a:ext cx="4724400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381000" y="1676400"/>
            <a:ext cx="1676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tx2"/>
                </a:solidFill>
                <a:latin typeface="Arial Black" pitchFamily="34" charset="0"/>
              </a:rPr>
              <a:t>Aunt Elsie helping Joy Belle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Koenig School 19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85800"/>
            <a:ext cx="91471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685800" y="304800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Elsie teaching at the Koenig School - 1954</a:t>
            </a: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685800" y="304800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Koenig School Students</a:t>
            </a:r>
          </a:p>
        </p:txBody>
      </p:sp>
      <p:pic>
        <p:nvPicPr>
          <p:cNvPr id="35843" name="Picture 2" descr="C:\Users\mswanson\AppData\Local\Microsoft\Windows\Temporary Internet Files\Content.Outlook\6R0NC8IQ\Koenig School 003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09638"/>
            <a:ext cx="7799388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elson 'kids' 19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320088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762000" y="381000"/>
            <a:ext cx="777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Nelson children - 1957</a:t>
            </a: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19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9144000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t Thompson Fall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799388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990600" y="457200"/>
            <a:ext cx="731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The Schlafmann Family at Thompson Falls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leaning Geese 19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4074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914400" y="457200"/>
            <a:ext cx="693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Quality family time cleaning geese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ilking the c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31913"/>
            <a:ext cx="6781800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1219200" y="685800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Jake &amp; Elsie milking the cow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A152010251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6106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685800" y="381000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Elsie always loved birds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eaching Sunday School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7802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1066800" y="685800"/>
            <a:ext cx="693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Teaching Sunday School 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amily at Evan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458200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75B0D0C6A6811E1B551E8F0E7A0BE40@snj-us-pcwp-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8275"/>
            <a:ext cx="5029200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amily 19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738"/>
            <a:ext cx="91440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family at Indianapoli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with grandma Nelson 6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458200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609600" y="381000"/>
            <a:ext cx="815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The Schlafmann family with Grandma Nelson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19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Three Siste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45820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762000" y="1066800"/>
            <a:ext cx="152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Arial Black" pitchFamily="34" charset="0"/>
              </a:rPr>
              <a:t>Three Nelson sisters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PA152010251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249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6"/>
          <p:cNvSpPr txBox="1">
            <a:spLocks noChangeArrowheads="1"/>
          </p:cNvSpPr>
          <p:nvPr/>
        </p:nvSpPr>
        <p:spPr bwMode="auto">
          <a:xfrm>
            <a:off x="6553200" y="457200"/>
            <a:ext cx="2209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itchFamily="34" charset="0"/>
              </a:rPr>
              <a:t>Three generations – Sharon, grandma Nelson, Elsie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Jake &amp; Elsie 197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9144000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with Mark and Jenny 19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664450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914400" y="381000"/>
            <a:ext cx="746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Strawberry picking with Mark &amp; Jenny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ummer 19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914400" y="0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bg1"/>
                </a:solidFill>
                <a:latin typeface="Arial Black" pitchFamily="34" charset="0"/>
              </a:rPr>
              <a:t>Elsie, Jarvis, Marilyn, Jake</a:t>
            </a: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PA152010251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trawb Lake 3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8768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t J&amp;M wedding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545388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762000" y="5334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/>
              <a:t>Jake &amp; Elsie at Jarvis &amp; Marilyn’s wedding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914400" y="4572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Elsie, Joyce, Sharon, Todd, Jake</a:t>
            </a:r>
          </a:p>
        </p:txBody>
      </p:sp>
      <p:pic>
        <p:nvPicPr>
          <p:cNvPr id="56323" name="Picture 4" descr="C:\Users\mswanson\AppData\Local\Microsoft\Windows\Temporary Internet Files\Content.Outlook\6R0NC8IQ\Image1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4763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Elsie with Ilo Ma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9144000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0A679306A6911E1BF47DBCB72BCCC4E@snj-us-pcwp-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890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Meeting Melody in Camer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543925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457200" y="3810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Jake &amp; Elsie in Cameroon, West Africa with granddaughter Melody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with the grandki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664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152400" y="1752600"/>
            <a:ext cx="2133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Arial Black" pitchFamily="34" charset="0"/>
              </a:rPr>
              <a:t>Jake &amp; Elsie with the grandkids - 1980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63FA6A906A6811E1BF47DBCB72BCCC4E@snj-us-pcwp-7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1143000"/>
            <a:ext cx="919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533400" y="381000"/>
            <a:ext cx="830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Celebrating 40 years of marriage with the family</a:t>
            </a:r>
          </a:p>
        </p:txBody>
      </p:sp>
      <p:pic>
        <p:nvPicPr>
          <p:cNvPr id="4" name="05 I Can Only Imagine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with Melody and Jas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0"/>
            <a:ext cx="438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0757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435475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ake &amp; elsie in a tre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304800"/>
            <a:ext cx="4448175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2702AD5E6A69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09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1600200" y="457200"/>
            <a:ext cx="6329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Arial Black" pitchFamily="34" charset="0"/>
              </a:rPr>
              <a:t>The house on Eggert St. Turtle Lake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3564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at the house in t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4"/>
          <p:cNvSpPr txBox="1">
            <a:spLocks noChangeArrowheads="1"/>
          </p:cNvSpPr>
          <p:nvPr/>
        </p:nvSpPr>
        <p:spPr bwMode="auto">
          <a:xfrm>
            <a:off x="685800" y="685800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Doug &amp; Sharon, Jake &amp; Elsie, Jarvis &amp; Marilyn</a:t>
            </a: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at Melody &amp; Eric's Weddin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218363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533400" y="685800"/>
            <a:ext cx="815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>
                <a:latin typeface="Arial Black" pitchFamily="34" charset="0"/>
              </a:rPr>
              <a:t>Jake &amp; Elsie at the wedding of Melody &amp; Eric Swanson</a:t>
            </a: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Jake &amp; Elsie 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5738"/>
            <a:ext cx="609600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Sharon, Elsie &amp; Jarv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9000"/>
            <a:ext cx="8686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in the Waterfo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3038"/>
            <a:ext cx="7620000" cy="63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0A50BAE6A6911E1BF47DBCB72BCCC4E@snj-us-pcwp-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Jake &amp; Elsie traveling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5029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with Jason at the Waterfo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563"/>
            <a:ext cx="9144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at home in the Waterfo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0"/>
            <a:ext cx="893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677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Jarvis, Sharon &amp; Els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28600"/>
            <a:ext cx="7959725" cy="649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Content Placeholder 3" descr="cid:B75A860C6A6811E1B551E8F0E7A0BE40@snj-us-pcwp-706.us.kodak.com"/>
          <p:cNvPicPr>
            <a:picLocks noGrp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81000"/>
            <a:ext cx="8305800" cy="5943600"/>
          </a:xfrm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with the greatgrandchildr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"/>
            <a:ext cx="91440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63F2C66E6A6811E1BF47DBCB72BCCC4E@snj-us-pcwp-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95300"/>
            <a:ext cx="88773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Schlafmann Fami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all the great grandchildr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686800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Box 4"/>
          <p:cNvSpPr txBox="1">
            <a:spLocks noChangeArrowheads="1"/>
          </p:cNvSpPr>
          <p:nvPr/>
        </p:nvSpPr>
        <p:spPr bwMode="auto">
          <a:xfrm>
            <a:off x="381000" y="228600"/>
            <a:ext cx="845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The great grandchildren – Turtle Days Parade 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Elsie - 100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23900"/>
            <a:ext cx="79756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2"/>
          <p:cNvSpPr txBox="1">
            <a:spLocks noChangeArrowheads="1"/>
          </p:cNvSpPr>
          <p:nvPr/>
        </p:nvSpPr>
        <p:spPr bwMode="auto">
          <a:xfrm>
            <a:off x="762000" y="304800"/>
            <a:ext cx="777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Happy 100</a:t>
            </a:r>
            <a:r>
              <a:rPr lang="en-US" altLang="en-US" sz="2400" baseline="30000">
                <a:latin typeface="Arial Black" pitchFamily="34" charset="0"/>
              </a:rPr>
              <a:t>th</a:t>
            </a:r>
            <a:r>
              <a:rPr lang="en-US" altLang="en-US" sz="2400">
                <a:latin typeface="Arial Black" pitchFamily="34" charset="0"/>
              </a:rPr>
              <a:t> Birthday Elsie!</a:t>
            </a:r>
          </a:p>
        </p:txBody>
      </p:sp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75B76D46A68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0"/>
            <a:ext cx="4524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Elsie - 100 - grandki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93700"/>
            <a:ext cx="8128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100 - Elsie - Jarvis fami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Joe Satrom at 100th birth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Elsie, Jarvis, Joe Satrom</a:t>
            </a:r>
          </a:p>
        </p:txBody>
      </p:sp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Royce, Joyce, Irv, Audrey &amp; Elsi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59813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3"/>
          <p:cNvSpPr txBox="1">
            <a:spLocks noChangeArrowheads="1"/>
          </p:cNvSpPr>
          <p:nvPr/>
        </p:nvSpPr>
        <p:spPr bwMode="auto">
          <a:xfrm>
            <a:off x="533400" y="4572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Royce, Joyce, Irv, Audrey &amp; Elsie</a:t>
            </a:r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Elsie turns 1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758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Box 2"/>
          <p:cNvSpPr txBox="1">
            <a:spLocks noChangeArrowheads="1"/>
          </p:cNvSpPr>
          <p:nvPr/>
        </p:nvSpPr>
        <p:spPr bwMode="auto">
          <a:xfrm>
            <a:off x="838200" y="228600"/>
            <a:ext cx="731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Elsie turns 101 – with Sharon &amp; Doug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Elsie's 101st birth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52400"/>
            <a:ext cx="51625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Elsie meets Lu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2"/>
          <p:cNvSpPr txBox="1">
            <a:spLocks noChangeArrowheads="1"/>
          </p:cNvSpPr>
          <p:nvPr/>
        </p:nvSpPr>
        <p:spPr bwMode="auto">
          <a:xfrm>
            <a:off x="457200" y="152400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Arial Black" pitchFamily="34" charset="0"/>
              </a:rPr>
              <a:t>Jason, Luke, Elsie</a:t>
            </a: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Inline 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Elsie - Grand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48768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75BE3126A6811E1B551E8F0E7A0BE40@snj-us-pcwp-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038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MODE" val="2"/>
  <p:tag name="AUDIO_TRACK" val="C:\Documents and Settings\mswanson\My Documents\My Music\iTunes\iTunes Media\Music\Chris Tomlin\See The Morning\11 Amazing Grace (My Chains Are Gone.wav"/>
  <p:tag name="AUDIO_LOOP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MODE" val="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2410</TotalTime>
  <Words>218</Words>
  <Application>Microsoft Office PowerPoint</Application>
  <PresentationFormat>On-screen Show (4:3)</PresentationFormat>
  <Paragraphs>36</Paragraphs>
  <Slides>88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Constantia</vt:lpstr>
      <vt:lpstr>Wingdings 2</vt:lpstr>
      <vt:lpstr>Calibri</vt:lpstr>
      <vt:lpstr>Arial Black</vt:lpstr>
      <vt:lpstr>Paper</vt:lpstr>
      <vt:lpstr>Elsie Schlafmann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Advantage IQ,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100th Birthday!</dc:title>
  <dc:creator>mswanson</dc:creator>
  <cp:lastModifiedBy>James T Bartsch</cp:lastModifiedBy>
  <cp:revision>156</cp:revision>
  <dcterms:created xsi:type="dcterms:W3CDTF">2012-03-10T13:25:27Z</dcterms:created>
  <dcterms:modified xsi:type="dcterms:W3CDTF">2014-03-22T20:03:27Z</dcterms:modified>
</cp:coreProperties>
</file>